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0"/>
  </p:notesMasterIdLst>
  <p:sldIdLst>
    <p:sldId id="256" r:id="rId2"/>
    <p:sldId id="263" r:id="rId3"/>
    <p:sldId id="257" r:id="rId4"/>
    <p:sldId id="258" r:id="rId5"/>
    <p:sldId id="259" r:id="rId6"/>
    <p:sldId id="260" r:id="rId7"/>
    <p:sldId id="261" r:id="rId8"/>
    <p:sldId id="262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 autoAdjust="0"/>
    <p:restoredTop sz="94662" autoAdjust="0"/>
  </p:normalViewPr>
  <p:slideViewPr>
    <p:cSldViewPr>
      <p:cViewPr varScale="1">
        <p:scale>
          <a:sx n="83" d="100"/>
          <a:sy n="83" d="100"/>
        </p:scale>
        <p:origin x="-45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E878AD-DC5D-43FB-8376-CB12EA3F9D04}" type="datetimeFigureOut">
              <a:rPr lang="ru-RU" smtClean="0"/>
              <a:t>21.10.2010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23EF36-5238-4CB7-92A9-F766E55223A6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C3E1CB-1438-411D-93B1-0770C4092486}" type="datetimeFigureOut">
              <a:rPr lang="ru-RU" smtClean="0"/>
              <a:pPr/>
              <a:t>21.10.2010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94DDABF-1FAF-49F7-8128-D4117F8FBC9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C3E1CB-1438-411D-93B1-0770C4092486}" type="datetimeFigureOut">
              <a:rPr lang="ru-RU" smtClean="0"/>
              <a:pPr/>
              <a:t>21.10.2010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4DDABF-1FAF-49F7-8128-D4117F8FBC9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C3E1CB-1438-411D-93B1-0770C4092486}" type="datetimeFigureOut">
              <a:rPr lang="ru-RU" smtClean="0"/>
              <a:pPr/>
              <a:t>21.10.2010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4DDABF-1FAF-49F7-8128-D4117F8FBC9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FAC3E1CB-1438-411D-93B1-0770C4092486}" type="datetimeFigureOut">
              <a:rPr lang="ru-RU" smtClean="0"/>
              <a:pPr/>
              <a:t>21.10.2010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194DDABF-1FAF-49F7-8128-D4117F8FBC9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C3E1CB-1438-411D-93B1-0770C4092486}" type="datetimeFigureOut">
              <a:rPr lang="ru-RU" smtClean="0"/>
              <a:pPr/>
              <a:t>21.10.2010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4DDABF-1FAF-49F7-8128-D4117F8FBC9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C3E1CB-1438-411D-93B1-0770C4092486}" type="datetimeFigureOut">
              <a:rPr lang="ru-RU" smtClean="0"/>
              <a:pPr/>
              <a:t>21.10.2010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4DDABF-1FAF-49F7-8128-D4117F8FBC9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4DDABF-1FAF-49F7-8128-D4117F8FBC9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C3E1CB-1438-411D-93B1-0770C4092486}" type="datetimeFigureOut">
              <a:rPr lang="ru-RU" smtClean="0"/>
              <a:pPr/>
              <a:t>21.10.2010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C3E1CB-1438-411D-93B1-0770C4092486}" type="datetimeFigureOut">
              <a:rPr lang="ru-RU" smtClean="0"/>
              <a:pPr/>
              <a:t>21.10.2010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4DDABF-1FAF-49F7-8128-D4117F8FBC9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C3E1CB-1438-411D-93B1-0770C4092486}" type="datetimeFigureOut">
              <a:rPr lang="ru-RU" smtClean="0"/>
              <a:pPr/>
              <a:t>21.10.2010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4DDABF-1FAF-49F7-8128-D4117F8FBC9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FAC3E1CB-1438-411D-93B1-0770C4092486}" type="datetimeFigureOut">
              <a:rPr lang="ru-RU" smtClean="0"/>
              <a:pPr/>
              <a:t>21.10.2010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194DDABF-1FAF-49F7-8128-D4117F8FBC9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C3E1CB-1438-411D-93B1-0770C4092486}" type="datetimeFigureOut">
              <a:rPr lang="ru-RU" smtClean="0"/>
              <a:pPr/>
              <a:t>21.10.2010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94DDABF-1FAF-49F7-8128-D4117F8FBC9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FAC3E1CB-1438-411D-93B1-0770C4092486}" type="datetimeFigureOut">
              <a:rPr lang="ru-RU" smtClean="0"/>
              <a:pPr/>
              <a:t>21.10.2010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194DDABF-1FAF-49F7-8128-D4117F8FBC9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Блок-схема: перфолента 7"/>
          <p:cNvSpPr/>
          <p:nvPr/>
        </p:nvSpPr>
        <p:spPr>
          <a:xfrm>
            <a:off x="500034" y="357166"/>
            <a:ext cx="8286808" cy="6143668"/>
          </a:xfrm>
          <a:prstGeom prst="flowChartPunchedTap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prstTxWarp prst="textDeflateBottom">
              <a:avLst>
                <a:gd name="adj" fmla="val 100000"/>
              </a:avLst>
            </a:prstTxWarp>
            <a:scene3d>
              <a:camera prst="isometricRightUp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ru-RU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Манчаары</a:t>
            </a:r>
            <a:endParaRPr lang="ru-RU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 rot="20382656">
            <a:off x="347156" y="3330510"/>
            <a:ext cx="8215370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72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000"/>
                </a:solidFill>
                <a:effectLst/>
              </a:rPr>
              <a:t>            оло5ун </a:t>
            </a:r>
          </a:p>
          <a:p>
            <a:pPr algn="ctr"/>
            <a:r>
              <a:rPr lang="ru-RU" sz="72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000"/>
                </a:solidFill>
                <a:effectLst/>
              </a:rPr>
              <a:t>             </a:t>
            </a:r>
            <a:r>
              <a:rPr lang="ru-RU" sz="72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000"/>
                </a:solidFill>
                <a:effectLst/>
              </a:rPr>
              <a:t>кэрчиктэрэ</a:t>
            </a:r>
            <a:endParaRPr lang="ru-RU" sz="72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C00000"/>
              </a:solidFill>
              <a:effectLst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928662" y="1571612"/>
            <a:ext cx="7215238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ru-RU" sz="24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500034" y="2428868"/>
            <a:ext cx="3643338" cy="8572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err="1" smtClean="0"/>
              <a:t>Суо</a:t>
            </a:r>
            <a:r>
              <a:rPr lang="ru-RU" sz="2800" dirty="0" smtClean="0"/>
              <a:t>      </a:t>
            </a:r>
            <a:r>
              <a:rPr lang="ru-RU" sz="2800" dirty="0" err="1" smtClean="0"/>
              <a:t>Бытык</a:t>
            </a:r>
            <a:endParaRPr lang="ru-RU" sz="2800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571736" y="1357298"/>
            <a:ext cx="3500462" cy="7143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/>
              <a:t>Дьыппа</a:t>
            </a:r>
            <a:r>
              <a:rPr lang="ru-RU" sz="2800" b="1" dirty="0" smtClean="0"/>
              <a:t>  </a:t>
            </a:r>
            <a:r>
              <a:rPr lang="ru-RU" sz="2800" b="1" dirty="0" err="1" smtClean="0"/>
              <a:t>Кэрэмэй</a:t>
            </a:r>
            <a:endParaRPr lang="ru-RU" sz="2800" b="1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929190" y="2428868"/>
            <a:ext cx="3500462" cy="8572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err="1" smtClean="0"/>
              <a:t>К</a:t>
            </a:r>
            <a:r>
              <a:rPr lang="ru-RU" sz="2800" dirty="0" err="1" smtClean="0"/>
              <a:t>и</a:t>
            </a:r>
            <a:r>
              <a:rPr lang="ru-RU" sz="2800" dirty="0" err="1" smtClean="0">
                <a:latin typeface="Arial"/>
                <a:cs typeface="Arial"/>
              </a:rPr>
              <a:t>һилээн  Куохаан</a:t>
            </a:r>
            <a:r>
              <a:rPr lang="ru-RU" sz="2800" dirty="0" smtClean="0">
                <a:latin typeface="Arial"/>
                <a:cs typeface="Arial"/>
              </a:rPr>
              <a:t> </a:t>
            </a:r>
            <a:endParaRPr lang="ru-RU" sz="2800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57158" y="3929066"/>
            <a:ext cx="3429024" cy="8572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/>
              <a:t>Чоочо</a:t>
            </a:r>
            <a:endParaRPr lang="ru-RU" sz="2800" b="1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6572264" y="3929066"/>
            <a:ext cx="2000264" cy="92869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err="1" smtClean="0"/>
              <a:t>Бээтэй</a:t>
            </a:r>
            <a:r>
              <a:rPr lang="ru-RU" sz="2800" dirty="0" smtClean="0"/>
              <a:t> </a:t>
            </a:r>
            <a:r>
              <a:rPr lang="ru-RU" sz="2800" dirty="0" err="1" smtClean="0"/>
              <a:t>Дьаакып</a:t>
            </a:r>
            <a:endParaRPr lang="ru-RU" sz="2800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286248" y="4000504"/>
            <a:ext cx="1928826" cy="8572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err="1" smtClean="0"/>
              <a:t>Быттааны</a:t>
            </a:r>
            <a:r>
              <a:rPr lang="ru-RU" sz="2800" dirty="0" smtClean="0"/>
              <a:t> </a:t>
            </a:r>
            <a:r>
              <a:rPr lang="ru-RU" sz="2800" dirty="0" err="1" smtClean="0"/>
              <a:t>Су</a:t>
            </a:r>
            <a:r>
              <a:rPr lang="ru-RU" sz="2800" dirty="0" err="1" smtClean="0">
                <a:latin typeface="Arial Sakha Unicode"/>
                <a:ea typeface="Arial Sakha Unicode"/>
              </a:rPr>
              <a:t>ідэр</a:t>
            </a:r>
            <a:endParaRPr lang="ru-RU" sz="2800" dirty="0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4643438" y="5286388"/>
            <a:ext cx="3429024" cy="8572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err="1" smtClean="0"/>
              <a:t>Манчаары</a:t>
            </a:r>
            <a:endParaRPr lang="ru-RU" sz="3200" dirty="0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928662" y="428604"/>
            <a:ext cx="6715172" cy="5715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МАНЧААРЫ     Т</a:t>
            </a:r>
            <a:r>
              <a:rPr lang="ru-RU" sz="2800" b="1" dirty="0" smtClean="0">
                <a:latin typeface="Arial Sakha Unicode"/>
                <a:ea typeface="Arial Sakha Unicode"/>
              </a:rPr>
              <a:t>ЄРДЄ - </a:t>
            </a:r>
            <a:r>
              <a:rPr lang="ru-RU" sz="2800" b="1" dirty="0" err="1" smtClean="0">
                <a:latin typeface="Arial Sakha Unicode"/>
                <a:ea typeface="Arial Sakha Unicode"/>
              </a:rPr>
              <a:t>УУ</a:t>
            </a:r>
            <a:r>
              <a:rPr lang="ru-RU" sz="2800" b="1" dirty="0" err="1" smtClean="0">
                <a:latin typeface="Arial"/>
                <a:ea typeface="Arial Sakha Unicode"/>
                <a:cs typeface="Arial"/>
              </a:rPr>
              <a:t>һА</a:t>
            </a:r>
            <a:endParaRPr lang="ru-RU" sz="2800" b="1" dirty="0"/>
          </a:p>
        </p:txBody>
      </p:sp>
      <p:sp>
        <p:nvSpPr>
          <p:cNvPr id="21" name="Стрелка вниз 20"/>
          <p:cNvSpPr/>
          <p:nvPr/>
        </p:nvSpPr>
        <p:spPr>
          <a:xfrm>
            <a:off x="2571736" y="2071678"/>
            <a:ext cx="714380" cy="35719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Стрелка вниз 21"/>
          <p:cNvSpPr/>
          <p:nvPr/>
        </p:nvSpPr>
        <p:spPr>
          <a:xfrm>
            <a:off x="1785918" y="3286124"/>
            <a:ext cx="714380" cy="64294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Стрелка вниз 22"/>
          <p:cNvSpPr/>
          <p:nvPr/>
        </p:nvSpPr>
        <p:spPr>
          <a:xfrm>
            <a:off x="5143504" y="4857760"/>
            <a:ext cx="714380" cy="42862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Стрелка вниз 23"/>
          <p:cNvSpPr/>
          <p:nvPr/>
        </p:nvSpPr>
        <p:spPr>
          <a:xfrm>
            <a:off x="5143504" y="2071678"/>
            <a:ext cx="714380" cy="35719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Стрелка вниз 24"/>
          <p:cNvSpPr/>
          <p:nvPr/>
        </p:nvSpPr>
        <p:spPr>
          <a:xfrm>
            <a:off x="7072330" y="3286124"/>
            <a:ext cx="714380" cy="64294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Стрелка вниз 25"/>
          <p:cNvSpPr/>
          <p:nvPr/>
        </p:nvSpPr>
        <p:spPr>
          <a:xfrm>
            <a:off x="5143504" y="3286124"/>
            <a:ext cx="714380" cy="71438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27 0021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00034" y="428604"/>
            <a:ext cx="8096242" cy="6072181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27 002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00034" y="714356"/>
            <a:ext cx="8072494" cy="528521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271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85852" y="428604"/>
            <a:ext cx="6795996" cy="6072231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27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71604" y="357166"/>
            <a:ext cx="5643602" cy="610655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27 0031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14480" y="347002"/>
            <a:ext cx="5357850" cy="612024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27 003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60295" y="357166"/>
            <a:ext cx="5586431" cy="611015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71</TotalTime>
  <Words>21</Words>
  <Application>Microsoft Office PowerPoint</Application>
  <PresentationFormat>Экран (4:3)</PresentationFormat>
  <Paragraphs>11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Бумажная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</vt:vector>
  </TitlesOfParts>
  <Company>МОУ ТСОШ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НАН</dc:creator>
  <cp:lastModifiedBy>1</cp:lastModifiedBy>
  <cp:revision>16</cp:revision>
  <dcterms:created xsi:type="dcterms:W3CDTF">2010-10-21T00:46:40Z</dcterms:created>
  <dcterms:modified xsi:type="dcterms:W3CDTF">2010-10-21T05:28:33Z</dcterms:modified>
</cp:coreProperties>
</file>